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F9BA88-DB04-49FA-B7DD-FF2A3C942F3A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65D59B7-8B42-4210-A084-8C834A7877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1957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СИСТЕМНАЯ </a:t>
            </a:r>
            <a:br>
              <a:rPr lang="ru-RU" dirty="0" smtClean="0"/>
            </a:br>
            <a:r>
              <a:rPr lang="ru-RU" dirty="0" smtClean="0"/>
              <a:t>ЭТИО-ПАТОГЕНЕТИЧЕСКАЯ ПСИХОТЕРАПИЯ АЛКОГОЛИЗМА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3789040"/>
            <a:ext cx="6560234" cy="2160240"/>
          </a:xfrm>
        </p:spPr>
        <p:txBody>
          <a:bodyPr/>
          <a:lstStyle/>
          <a:p>
            <a:r>
              <a:rPr lang="ru-RU" dirty="0" smtClean="0"/>
              <a:t>Захаров Роман Иванович</a:t>
            </a:r>
          </a:p>
          <a:p>
            <a:r>
              <a:rPr lang="ru-RU" dirty="0" smtClean="0"/>
              <a:t>Доцент кафедры психотерапии и сексологии РМАПО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Блоки психотерапии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7232848" cy="3793976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ru-RU" b="1" dirty="0" smtClean="0"/>
              <a:t>Социально-психологический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Коррекция структурных  изменений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Коррекция зависимости и </a:t>
            </a:r>
            <a:r>
              <a:rPr lang="ru-RU" b="1" dirty="0" err="1" smtClean="0"/>
              <a:t>созависимости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Структура влечения к спиртному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Алкогольные традиции и поведение (улыбка-праздник-алкоголь)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Химический эффект опьянения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Алкогольный абстинентный синдром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24135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Коррекция на уровне социально-психологического блока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988840"/>
            <a:ext cx="8208912" cy="3649960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ru-RU" b="1" dirty="0" smtClean="0"/>
              <a:t>Формирование мышления и поведения трезвенника</a:t>
            </a:r>
          </a:p>
          <a:p>
            <a:pPr marL="514350" indent="-514350" algn="just">
              <a:buAutoNum type="arabicPeriod"/>
            </a:pPr>
            <a:r>
              <a:rPr lang="ru-RU" b="1" dirty="0" smtClean="0"/>
              <a:t>Замена химического эффекта новыми навыками (</a:t>
            </a:r>
            <a:r>
              <a:rPr lang="ru-RU" b="1" dirty="0" err="1" smtClean="0"/>
              <a:t>саморегуляция</a:t>
            </a:r>
            <a:r>
              <a:rPr lang="ru-RU" b="1" dirty="0" smtClean="0"/>
              <a:t>, формирование увлеченности, самореализация  и др.)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Коррекция на уровне структурных изменений головного мозга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3600" b="1" dirty="0" smtClean="0"/>
              <a:t>Использование комплексной программы </a:t>
            </a:r>
            <a:r>
              <a:rPr lang="ru-RU" sz="3600" b="1" dirty="0" err="1" smtClean="0"/>
              <a:t>немедикаментозного</a:t>
            </a:r>
            <a:r>
              <a:rPr lang="ru-RU" sz="3600" b="1" dirty="0" smtClean="0"/>
              <a:t> лечения хронических алкогольных энцефалопатий по технологиям Ярослава Петровича </a:t>
            </a:r>
            <a:r>
              <a:rPr lang="ru-RU" sz="3600" b="1" dirty="0" err="1" smtClean="0"/>
              <a:t>Гирича</a:t>
            </a:r>
            <a:endParaRPr lang="ru-RU" sz="3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Коррекция явлений зависимости и </a:t>
            </a:r>
            <a:r>
              <a:rPr lang="ru-RU" dirty="0" err="1" smtClean="0"/>
              <a:t>созависимости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b="1" dirty="0" smtClean="0"/>
              <a:t>   </a:t>
            </a:r>
            <a:r>
              <a:rPr lang="ru-RU" sz="3600" b="1" dirty="0" smtClean="0"/>
              <a:t>Формирование  признаков зрелой личности: рациональная мотивация сильнее, чем эмоциональная; самостоятельность действий; достаточный чувственный и интеллектуальный контроль в отношениях и поведении; низкая внушаемость; ответственность за свое поведение.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4000" b="1" dirty="0" smtClean="0"/>
              <a:t>Процесс запуска эмоций – процесс произвольный т.е. полностью зависит от самого человека. Влечение к спиртному зависит от </a:t>
            </a:r>
            <a:r>
              <a:rPr lang="ru-RU" sz="4000" b="1" dirty="0" err="1" smtClean="0"/>
              <a:t>научения</a:t>
            </a:r>
            <a:r>
              <a:rPr lang="ru-RU" sz="4000" b="1" dirty="0" smtClean="0"/>
              <a:t> и является произвольным.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76</TotalTime>
  <Words>147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Литейная</vt:lpstr>
      <vt:lpstr>СИСТЕМНАЯ  ЭТИО-ПАТОГЕНЕТИЧЕСКАЯ ПСИХОТЕРАПИЯ АЛКОГОЛИЗМА</vt:lpstr>
      <vt:lpstr> Блоки психотерапии</vt:lpstr>
      <vt:lpstr>Структура влечения к спиртному</vt:lpstr>
      <vt:lpstr>Коррекция на уровне социально-психологического блока</vt:lpstr>
      <vt:lpstr>Коррекция на уровне структурных изменений головного мозга</vt:lpstr>
      <vt:lpstr>Коррекция явлений зависимости и созависимости</vt:lpstr>
      <vt:lpstr>Слайд 7</vt:lpstr>
      <vt:lpstr>Слайд 8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СИСТЕМНАЯ  ЭТИО-ПАТОГЕНЕТИЧЕСКАЯ ПСИХОТЕРАПИЯ АЛКОГОЛИЗМА</dc:title>
  <dc:creator>Роман</dc:creator>
  <cp:lastModifiedBy>Роман</cp:lastModifiedBy>
  <cp:revision>10</cp:revision>
  <dcterms:created xsi:type="dcterms:W3CDTF">2015-10-07T15:37:22Z</dcterms:created>
  <dcterms:modified xsi:type="dcterms:W3CDTF">2015-10-07T16:54:28Z</dcterms:modified>
</cp:coreProperties>
</file>